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39353" y="2004417"/>
            <a:ext cx="706529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36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Technologische Singularität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2767649" y="2842617"/>
            <a:ext cx="3608701" cy="2963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333"/>
              </a:lnSpc>
              <a:spcBef>
                <a:spcPts val="1800"/>
              </a:spcBef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Ray Kurzweils Vision für 2045</a:t>
            </a:r>
            <a:endParaRPr lang="en-US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952500"/>
            <a:ext cx="8382000" cy="800100"/>
          </a:xfrm>
          <a:prstGeom prst="rect">
            <a:avLst/>
          </a:prstGeom>
          <a:solidFill>
            <a:srgbClr val="B165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1181100"/>
            <a:ext cx="405136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Was ist die Singularität?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09600" y="2171700"/>
            <a:ext cx="8083296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spcBef>
                <a:spcPts val="300"/>
              </a:spcBef>
              <a:spcAft>
                <a:spcPts val="1800"/>
              </a:spcAft>
              <a:buNone/>
            </a:pPr>
            <a:r>
              <a:rPr lang="en-US" sz="1500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Ein hypothetischer Zeitpunkt, an dem KI die menschliche Intelligenz übertrifft und sich selbst rasant verbessert.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609600" y="3009900"/>
            <a:ext cx="7924800" cy="1181100"/>
          </a:xfrm>
          <a:prstGeom prst="rect">
            <a:avLst/>
          </a:prstGeom>
          <a:noFill/>
          <a:ln/>
        </p:spPr>
        <p:txBody>
          <a:bodyPr wrap="square" lIns="95250" tIns="0" rIns="0" bIns="0" rtlCol="0" anchor="t"/>
          <a:lstStyle/>
          <a:p>
            <a:pPr algn="l" marL="95250" indent="-95250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Explosionsartiger technologischer Fortschritt</a:t>
            </a:r>
            <a:endParaRPr lang="en-US" sz="1350" dirty="0"/>
          </a:p>
          <a:p>
            <a:pPr algn="l" marL="95250" indent="-95250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 entwickelt sich unabhängig vom Menschen weiter</a:t>
            </a:r>
            <a:endParaRPr lang="en-US" sz="1350" dirty="0"/>
          </a:p>
          <a:p>
            <a:pPr algn="l" marL="95250" indent="-95250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Zukunft wird unvorhersehbar</a:t>
            </a:r>
            <a:endParaRPr lang="en-US" sz="1350" dirty="0"/>
          </a:p>
          <a:p>
            <a:pPr algn="l" marL="95250" indent="-95250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Verschmelzung von Mensch und Maschine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1000" y="637133"/>
            <a:ext cx="8382000" cy="800100"/>
          </a:xfrm>
          <a:prstGeom prst="rect">
            <a:avLst/>
          </a:prstGeom>
          <a:solidFill>
            <a:srgbClr val="40695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09600" y="865733"/>
            <a:ext cx="4051364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 Zeitplan bis 2045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609600" y="1818233"/>
            <a:ext cx="3848100" cy="1191667"/>
          </a:xfrm>
          <a:prstGeom prst="roundRect">
            <a:avLst>
              <a:gd name="adj" fmla="val 6394"/>
            </a:avLst>
          </a:prstGeom>
          <a:solidFill>
            <a:srgbClr val="B165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838200" y="2046833"/>
            <a:ext cx="1739075" cy="2963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33"/>
              </a:lnSpc>
              <a:spcAft>
                <a:spcPts val="1200"/>
              </a:spcAft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2029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838200" y="2495550"/>
            <a:ext cx="3458718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5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 erreicht menschliche Intelligenz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09600" y="3314700"/>
            <a:ext cx="3848100" cy="1191667"/>
          </a:xfrm>
          <a:prstGeom prst="roundRect">
            <a:avLst>
              <a:gd name="adj" fmla="val 6394"/>
            </a:avLst>
          </a:prstGeom>
          <a:solidFill>
            <a:srgbClr val="181B2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838200" y="3543300"/>
            <a:ext cx="1739075" cy="29631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333"/>
              </a:lnSpc>
              <a:spcAft>
                <a:spcPts val="1200"/>
              </a:spcAft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2045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838200" y="3992017"/>
            <a:ext cx="3458718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5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Singularität wird erreicht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686300" y="2320379"/>
            <a:ext cx="3848100" cy="1683841"/>
          </a:xfrm>
          <a:prstGeom prst="roundRect">
            <a:avLst>
              <a:gd name="adj" fmla="val 4525"/>
            </a:avLst>
          </a:prstGeom>
          <a:solidFill>
            <a:srgbClr val="F0F0F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914900" y="2548979"/>
            <a:ext cx="3458718" cy="2513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980"/>
              </a:lnSpc>
              <a:spcAft>
                <a:spcPts val="1200"/>
              </a:spcAft>
              <a:buNone/>
            </a:pPr>
            <a:r>
              <a:rPr lang="en-US" sz="165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Grundlage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4914900" y="2952750"/>
            <a:ext cx="3458718" cy="8228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60"/>
              </a:lnSpc>
              <a:buNone/>
            </a:pPr>
            <a:r>
              <a:rPr lang="en-US" sz="1350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 Gesetz der beschleunigten Erträge: Technologischer Fortschritt folgt exponentiellem Wachstum, nicht linearem.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rasterized-gradient-fc861566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697260"/>
            <a:ext cx="8382000" cy="8001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9600" y="925860"/>
            <a:ext cx="429425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Auswirkungen und Vision</a:t>
            </a:r>
            <a:endParaRPr lang="en-US" sz="2700" dirty="0"/>
          </a:p>
        </p:txBody>
      </p:sp>
      <p:sp>
        <p:nvSpPr>
          <p:cNvPr id="4" name="Text 1"/>
          <p:cNvSpPr/>
          <p:nvPr/>
        </p:nvSpPr>
        <p:spPr>
          <a:xfrm>
            <a:off x="609600" y="1916460"/>
            <a:ext cx="8083296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400"/>
              </a:lnSpc>
              <a:spcBef>
                <a:spcPts val="300"/>
              </a:spcBef>
              <a:spcAft>
                <a:spcPts val="1800"/>
              </a:spcAft>
              <a:buNone/>
            </a:pPr>
            <a:r>
              <a:rPr lang="en-US" sz="1500" b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Kurzweils Vision: Menschen verschmelzen mit KI zu einer Superintelligenz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609600" y="2449860"/>
            <a:ext cx="7924800" cy="1181100"/>
          </a:xfrm>
          <a:prstGeom prst="rect">
            <a:avLst/>
          </a:prstGeom>
          <a:noFill/>
          <a:ln/>
        </p:spPr>
        <p:txBody>
          <a:bodyPr wrap="square" lIns="95250" tIns="0" rIns="0" bIns="0" rtlCol="0" anchor="t"/>
          <a:lstStyle/>
          <a:p>
            <a:pPr algn="l" marL="95250" indent="-95250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Erweiterung des menschlichen Gehirns durch virtuelle Neuronen</a:t>
            </a:r>
            <a:endParaRPr lang="en-US" sz="1350" dirty="0"/>
          </a:p>
          <a:p>
            <a:pPr algn="l" marL="95250" indent="-95250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Millionenfache Steigerung der kognitiven Fähigkeiten</a:t>
            </a:r>
            <a:endParaRPr lang="en-US" sz="1350" dirty="0"/>
          </a:p>
          <a:p>
            <a:pPr algn="l" marL="95250" indent="-95250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Überwindung biologischer Grenzen</a:t>
            </a:r>
            <a:endParaRPr lang="en-US" sz="1350" dirty="0"/>
          </a:p>
          <a:p>
            <a:pPr algn="l" marL="95250" indent="-95250">
              <a:lnSpc>
                <a:spcPts val="2100"/>
              </a:lnSpc>
              <a:buSzPct val="100000"/>
              <a:buChar char="•"/>
            </a:pPr>
            <a:r>
              <a:rPr lang="en-US" sz="1350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Unsterblichkeit durch digitale Bewusstseinsübertragung</a:t>
            </a:r>
            <a:endParaRPr lang="en-US" sz="1350" dirty="0"/>
          </a:p>
        </p:txBody>
      </p:sp>
      <p:sp>
        <p:nvSpPr>
          <p:cNvPr id="6" name="Text 3"/>
          <p:cNvSpPr/>
          <p:nvPr/>
        </p:nvSpPr>
        <p:spPr>
          <a:xfrm>
            <a:off x="609600" y="3859560"/>
            <a:ext cx="8083296" cy="548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60"/>
              </a:lnSpc>
              <a:spcBef>
                <a:spcPts val="1800"/>
              </a:spcBef>
              <a:spcAft>
                <a:spcPts val="300"/>
              </a:spcAft>
              <a:buNone/>
            </a:pPr>
            <a:r>
              <a:rPr lang="en-US" sz="1350" i="1" dirty="0">
                <a:solidFill>
                  <a:srgbClr val="181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Singularität markiert einen Wendepunkt in der menschlichen Geschichte – eine grundlegende Transformation dessen, was es bedeutet, Mensch zu sein.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Technologische Singularität</dc:title>
  <dc:subject>PptxGenJS Presentation</dc:subject>
  <dc:creator>Ray Kurzweil Präsentation</dc:creator>
  <cp:lastModifiedBy>Ray Kurzweil Präsentation</cp:lastModifiedBy>
  <cp:revision>1</cp:revision>
  <dcterms:created xsi:type="dcterms:W3CDTF">2025-10-22T11:03:41Z</dcterms:created>
  <dcterms:modified xsi:type="dcterms:W3CDTF">2025-10-22T11:03:41Z</dcterms:modified>
</cp:coreProperties>
</file>